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2"/>
  </p:notesMasterIdLst>
  <p:sldIdLst>
    <p:sldId id="256" r:id="rId2"/>
    <p:sldId id="421" r:id="rId3"/>
    <p:sldId id="366" r:id="rId4"/>
    <p:sldId id="408" r:id="rId5"/>
    <p:sldId id="372" r:id="rId6"/>
    <p:sldId id="464" r:id="rId7"/>
    <p:sldId id="465" r:id="rId8"/>
    <p:sldId id="460" r:id="rId9"/>
    <p:sldId id="456" r:id="rId10"/>
    <p:sldId id="472" r:id="rId11"/>
    <p:sldId id="470" r:id="rId12"/>
    <p:sldId id="474" r:id="rId13"/>
    <p:sldId id="471" r:id="rId14"/>
    <p:sldId id="432" r:id="rId15"/>
    <p:sldId id="473" r:id="rId16"/>
    <p:sldId id="411" r:id="rId17"/>
    <p:sldId id="468" r:id="rId18"/>
    <p:sldId id="391" r:id="rId19"/>
    <p:sldId id="443" r:id="rId20"/>
    <p:sldId id="422" r:id="rId21"/>
    <p:sldId id="475" r:id="rId22"/>
    <p:sldId id="476" r:id="rId23"/>
    <p:sldId id="463" r:id="rId24"/>
    <p:sldId id="469" r:id="rId25"/>
    <p:sldId id="365" r:id="rId26"/>
    <p:sldId id="370" r:id="rId27"/>
    <p:sldId id="448" r:id="rId28"/>
    <p:sldId id="428" r:id="rId29"/>
    <p:sldId id="449" r:id="rId30"/>
    <p:sldId id="447" r:id="rId31"/>
    <p:sldId id="450" r:id="rId32"/>
    <p:sldId id="478" r:id="rId33"/>
    <p:sldId id="455" r:id="rId34"/>
    <p:sldId id="457" r:id="rId35"/>
    <p:sldId id="367" r:id="rId36"/>
    <p:sldId id="458" r:id="rId37"/>
    <p:sldId id="392" r:id="rId38"/>
    <p:sldId id="477" r:id="rId39"/>
    <p:sldId id="389" r:id="rId40"/>
    <p:sldId id="34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9" autoAdjust="0"/>
    <p:restoredTop sz="94700" autoAdjust="0"/>
  </p:normalViewPr>
  <p:slideViewPr>
    <p:cSldViewPr>
      <p:cViewPr>
        <p:scale>
          <a:sx n="94" d="100"/>
          <a:sy n="94" d="100"/>
        </p:scale>
        <p:origin x="-870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F37D3-474F-4E17-AE09-FBCD35B543EC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DAF9E-DC9E-4864-85AF-F9C2FEE64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29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DAF9E-DC9E-4864-85AF-F9C2FEE6423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97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E2087C-5AD5-4A01-ABC4-125CEA24659E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18C91-2A8A-4A4D-81DB-65FEAF8732A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advClick="0" advTm="5000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5177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МБОУ Кызыл-</a:t>
            </a:r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Чыраанская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СОШ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lang="ru-RU" sz="4000" b="1" noProof="0" dirty="0" err="1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униципального</a:t>
            </a:r>
            <a:r>
              <a:rPr lang="ru-RU" sz="4000" b="1" noProof="0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района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«Тес-</a:t>
            </a:r>
            <a:r>
              <a:rPr lang="ru-RU" sz="4000" b="1" noProof="0" dirty="0" err="1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Хемский</a:t>
            </a:r>
            <a:r>
              <a:rPr lang="ru-RU" sz="4000" b="1" noProof="0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noProof="0" dirty="0" err="1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кожуун</a:t>
            </a:r>
            <a:r>
              <a:rPr lang="ru-RU" sz="4000" b="1" noProof="0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РТ»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dirty="0"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Совета отцов в жизни школы</a:t>
            </a:r>
            <a:endParaRPr lang="ru-RU" sz="4000" b="1" noProof="0" dirty="0" smtClean="0"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noProof="0" dirty="0" smtClean="0"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noProof="0" dirty="0" smtClean="0"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труде красота человека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  <p:extLst>
      <p:ext uri="{BB962C8B-B14F-4D97-AF65-F5344CB8AC3E}">
        <p14:creationId xmlns:p14="http://schemas.microsoft.com/office/powerpoint/2010/main" val="1227908209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-9749c0a90874dc93c8bf6dc65898c8fa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-a1fc37879e773b6aae355e33976d51e0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13353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3325416" cy="4433888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6108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529280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1"/>
            <a:ext cx="3744416" cy="49925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672408" cy="4896544"/>
          </a:xfrm>
        </p:spPr>
      </p:pic>
    </p:spTree>
    <p:extLst>
      <p:ext uri="{BB962C8B-B14F-4D97-AF65-F5344CB8AC3E}">
        <p14:creationId xmlns:p14="http://schemas.microsoft.com/office/powerpoint/2010/main" val="1606286326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3780420" cy="50405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3780420" cy="5040560"/>
          </a:xfrm>
        </p:spPr>
      </p:pic>
    </p:spTree>
    <p:extLst>
      <p:ext uri="{BB962C8B-B14F-4D97-AF65-F5344CB8AC3E}">
        <p14:creationId xmlns:p14="http://schemas.microsoft.com/office/powerpoint/2010/main" val="3759149378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4104456" cy="54726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24289"/>
            <a:ext cx="3096344" cy="5513425"/>
          </a:xfrm>
        </p:spPr>
      </p:pic>
    </p:spTree>
    <p:extLst>
      <p:ext uri="{BB962C8B-B14F-4D97-AF65-F5344CB8AC3E}">
        <p14:creationId xmlns:p14="http://schemas.microsoft.com/office/powerpoint/2010/main" val="37974179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Наша школа - основоположник республиканского конкурса «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Сыдым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байырлалы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6106"/>
            <a:ext cx="4038600" cy="268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92" y="2497853"/>
            <a:ext cx="3310415" cy="327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483648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386001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1"/>
          <a:stretch/>
        </p:blipFill>
        <p:spPr>
          <a:xfrm>
            <a:off x="5004792" y="1920875"/>
            <a:ext cx="3325416" cy="4115941"/>
          </a:xfrm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1240"/>
            <a:ext cx="4038600" cy="303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338042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4038600" cy="3028950"/>
          </a:xfrm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548680"/>
            <a:ext cx="425608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521554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421904"/>
            <a:ext cx="2386608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2008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339738" cy="325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68144" y="1772816"/>
            <a:ext cx="2520280" cy="792088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2" name="Picture 4" descr="H:\DSC002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1" y="2623344"/>
            <a:ext cx="4338570" cy="32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63674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отцы - частые гости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4" descr="H:\DSCN02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537640" cy="3024336"/>
          </a:xfrm>
        </p:spPr>
      </p:pic>
    </p:spTree>
    <p:extLst>
      <p:ext uri="{BB962C8B-B14F-4D97-AF65-F5344CB8AC3E}">
        <p14:creationId xmlns:p14="http://schemas.microsoft.com/office/powerpoint/2010/main" val="496972489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VK\IMG-5c64b0db8e829bd72586c17d6c5c91a3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929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VK\адалар\На конкурс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0760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41053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VK\IMG-3227e9180e75e5dc83e192db78a0e5ef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71212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Соян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Саин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-Белек Михайлович – председатель совета отцов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сумона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Кызыл-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Чыраанский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тренер спортивной секции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Хуреш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23872" r="9729"/>
          <a:stretch/>
        </p:blipFill>
        <p:spPr bwMode="auto">
          <a:xfrm>
            <a:off x="611560" y="2636912"/>
            <a:ext cx="4472609" cy="325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" b="21976"/>
          <a:stretch/>
        </p:blipFill>
        <p:spPr bwMode="auto">
          <a:xfrm>
            <a:off x="5868144" y="2636912"/>
            <a:ext cx="2493480" cy="32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958337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2"/>
            <a:ext cx="3322608" cy="323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338571" cy="325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21468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фестиваль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детско-юношеского творчества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«САЛЮТ ПОБЕДЫ» с участием отцов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486155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Победитель республиканского проекта 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«10 лучших школ по профилактике правонарушений» по итогам 2019 года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1772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62565"/>
            <a:ext cx="4316815" cy="323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210844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4038600" cy="269172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4038600" cy="2691726"/>
          </a:xfrm>
        </p:spPr>
      </p:pic>
    </p:spTree>
    <p:extLst>
      <p:ext uri="{BB962C8B-B14F-4D97-AF65-F5344CB8AC3E}">
        <p14:creationId xmlns:p14="http://schemas.microsoft.com/office/powerpoint/2010/main" val="528656602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212976"/>
            <a:ext cx="4362717" cy="2907750"/>
          </a:xfrm>
        </p:spPr>
      </p:pic>
    </p:spTree>
    <p:extLst>
      <p:ext uri="{BB962C8B-B14F-4D97-AF65-F5344CB8AC3E}">
        <p14:creationId xmlns:p14="http://schemas.microsoft.com/office/powerpoint/2010/main" val="2350167473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784" y="2636912"/>
            <a:ext cx="4537640" cy="3024336"/>
          </a:xfrm>
        </p:spPr>
      </p:pic>
    </p:spTree>
    <p:extLst>
      <p:ext uri="{BB962C8B-B14F-4D97-AF65-F5344CB8AC3E}">
        <p14:creationId xmlns:p14="http://schemas.microsoft.com/office/powerpoint/2010/main" val="2588445005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Новая школа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090425" cy="306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030154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9217"/>
            <a:ext cx="4038600" cy="3028950"/>
          </a:xfrm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2" y="332656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036753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068960"/>
            <a:ext cx="4230621" cy="3172966"/>
          </a:xfrm>
        </p:spPr>
      </p:pic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214639" cy="2808312"/>
          </a:xfrm>
        </p:spPr>
      </p:pic>
    </p:spTree>
    <p:extLst>
      <p:ext uri="{BB962C8B-B14F-4D97-AF65-F5344CB8AC3E}">
        <p14:creationId xmlns:p14="http://schemas.microsoft.com/office/powerpoint/2010/main" val="3527851649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Открытие парты героя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275040" cy="4706280"/>
          </a:xfrm>
        </p:spPr>
      </p:pic>
    </p:spTree>
    <p:extLst>
      <p:ext uri="{BB962C8B-B14F-4D97-AF65-F5344CB8AC3E}">
        <p14:creationId xmlns:p14="http://schemas.microsoft.com/office/powerpoint/2010/main" val="2807881380"/>
      </p:ext>
    </p:extLst>
  </p:cSld>
  <p:clrMapOvr>
    <a:masterClrMapping/>
  </p:clrMapOvr>
  <p:transition advClick="0" advTm="5000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Школе принесли славу 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выпускники -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краснодипломники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44891"/>
            <a:ext cx="3037384" cy="404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0" b="30368"/>
          <a:stretch/>
        </p:blipFill>
        <p:spPr bwMode="auto">
          <a:xfrm>
            <a:off x="1094174" y="2420888"/>
            <a:ext cx="3373708" cy="406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1698526"/>
            <a:ext cx="8229600" cy="5715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Сакпай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Айза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Баажай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Марта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7767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229600" cy="128475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          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Эрендей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Айдыс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Сат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Шончалай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2" b="40208"/>
          <a:stretch/>
        </p:blipFill>
        <p:spPr bwMode="auto">
          <a:xfrm>
            <a:off x="539552" y="2204864"/>
            <a:ext cx="377378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2" b="31598"/>
          <a:stretch/>
        </p:blipFill>
        <p:spPr bwMode="auto">
          <a:xfrm>
            <a:off x="4860032" y="2204864"/>
            <a:ext cx="377378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369929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Даваа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Амыр-Санаа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член сборной команды по сумо в Японии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604867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041775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289408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Доспан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Олзей-Бады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5-тикратный чемпион республики Тыва 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лыжным гонкам.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8960"/>
            <a:ext cx="4224469" cy="3168352"/>
          </a:xfrm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844577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Победители муниципального и зонального этапов соревнования «Серебряный мяч»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9574"/>
          <a:stretch/>
        </p:blipFill>
        <p:spPr bwMode="auto">
          <a:xfrm>
            <a:off x="323528" y="3429000"/>
            <a:ext cx="4038600" cy="31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501" r="11155" b="17906"/>
          <a:stretch/>
        </p:blipFill>
        <p:spPr bwMode="auto">
          <a:xfrm>
            <a:off x="4716016" y="3429000"/>
            <a:ext cx="4053695" cy="308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75835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Наши дети стали победителями республиканского конкурса по национальным играм («</a:t>
            </a:r>
            <a:r>
              <a:rPr lang="ru-RU" sz="2800" dirty="0" err="1" smtClean="0">
                <a:solidFill>
                  <a:srgbClr val="FF0000"/>
                </a:solidFill>
              </a:rPr>
              <a:t>Панчык</a:t>
            </a:r>
            <a:r>
              <a:rPr lang="ru-RU" sz="2800" dirty="0" smtClean="0">
                <a:solidFill>
                  <a:srgbClr val="FF0000"/>
                </a:solidFill>
              </a:rPr>
              <a:t>», «Буга </a:t>
            </a:r>
            <a:r>
              <a:rPr lang="ru-RU" sz="2800" dirty="0" err="1" smtClean="0">
                <a:solidFill>
                  <a:srgbClr val="FF0000"/>
                </a:solidFill>
              </a:rPr>
              <a:t>шыдыраа</a:t>
            </a:r>
            <a:r>
              <a:rPr lang="ru-RU" sz="2800" dirty="0" smtClean="0">
                <a:solidFill>
                  <a:srgbClr val="FF0000"/>
                </a:solidFill>
              </a:rPr>
              <a:t>», «</a:t>
            </a:r>
            <a:r>
              <a:rPr lang="ru-RU" sz="2800" dirty="0" err="1" smtClean="0">
                <a:solidFill>
                  <a:srgbClr val="FF0000"/>
                </a:solidFill>
              </a:rPr>
              <a:t>Бодалажыры</a:t>
            </a:r>
            <a:r>
              <a:rPr lang="ru-RU" sz="2800" dirty="0" smtClean="0">
                <a:solidFill>
                  <a:srgbClr val="FF0000"/>
                </a:solidFill>
              </a:rPr>
              <a:t>», «</a:t>
            </a:r>
            <a:r>
              <a:rPr lang="ru-RU" sz="2800" dirty="0" err="1" smtClean="0">
                <a:solidFill>
                  <a:srgbClr val="FF0000"/>
                </a:solidFill>
              </a:rPr>
              <a:t>Кажык</a:t>
            </a:r>
            <a:r>
              <a:rPr lang="ru-RU" sz="2800" dirty="0" smtClean="0">
                <a:solidFill>
                  <a:srgbClr val="FF0000"/>
                </a:solidFill>
              </a:rPr>
              <a:t>»)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5766792" cy="4325094"/>
          </a:xfrm>
        </p:spPr>
      </p:pic>
    </p:spTree>
    <p:extLst>
      <p:ext uri="{BB962C8B-B14F-4D97-AF65-F5344CB8AC3E}">
        <p14:creationId xmlns:p14="http://schemas.microsoft.com/office/powerpoint/2010/main" val="1221418803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9" b="25170"/>
          <a:stretch/>
        </p:blipFill>
        <p:spPr bwMode="auto">
          <a:xfrm>
            <a:off x="251520" y="2132856"/>
            <a:ext cx="4232117" cy="327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048374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школы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97943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/>
          <a:stretch/>
        </p:blipFill>
        <p:spPr bwMode="auto">
          <a:xfrm>
            <a:off x="611560" y="1988840"/>
            <a:ext cx="4104456" cy="233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Pictures\Наша семья\аястын\20200123_190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16663"/>
            <a:ext cx="3096343" cy="23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750428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Бады\Pictures\Анимации\fon_e6722ed44820f5085a3357a86781b4e8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9241" cy="6858000"/>
          </a:xfrm>
          <a:prstGeom prst="rect">
            <a:avLst/>
          </a:prstGeom>
          <a:noFill/>
        </p:spPr>
      </p:pic>
      <p:pic>
        <p:nvPicPr>
          <p:cNvPr id="16389" name="Picture 5" descr="C:\Users\Бады\Pictures\Анимации\6bde01719c9f3985cf22efe12ebc23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581128"/>
            <a:ext cx="2016224" cy="2109280"/>
          </a:xfrm>
          <a:prstGeom prst="rect">
            <a:avLst/>
          </a:prstGeom>
          <a:noFill/>
        </p:spPr>
      </p:pic>
      <p:pic>
        <p:nvPicPr>
          <p:cNvPr id="9" name="Picture 3" descr="C:\Users\Бады\Pictures\Анимации\65336650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32656"/>
            <a:ext cx="1747610" cy="1944216"/>
          </a:xfrm>
          <a:prstGeom prst="rect">
            <a:avLst/>
          </a:prstGeom>
          <a:noFill/>
        </p:spPr>
      </p:pic>
      <p:pic>
        <p:nvPicPr>
          <p:cNvPr id="10" name="Picture 9" descr="C:\Users\Бады\Pictures\Анимации\60c491152b0153c08a45f6c26e45a6f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32656"/>
            <a:ext cx="1800200" cy="1800200"/>
          </a:xfrm>
          <a:prstGeom prst="rect">
            <a:avLst/>
          </a:prstGeom>
          <a:noFill/>
        </p:spPr>
      </p:pic>
      <p:pic>
        <p:nvPicPr>
          <p:cNvPr id="11" name="Picture 7" descr="C:\Users\Бады\Pictures\Анимации\56bd5a09ec5c4.jpg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4365104"/>
            <a:ext cx="1440160" cy="1625987"/>
          </a:xfrm>
          <a:prstGeom prst="rect">
            <a:avLst/>
          </a:prstGeom>
          <a:noFill/>
        </p:spPr>
      </p:pic>
      <p:sp>
        <p:nvSpPr>
          <p:cNvPr id="12" name="Содержимое 2"/>
          <p:cNvSpPr>
            <a:spLocks noGrp="1"/>
          </p:cNvSpPr>
          <p:nvPr>
            <p:ph type="title"/>
          </p:nvPr>
        </p:nvSpPr>
        <p:spPr>
          <a:xfrm>
            <a:off x="0" y="2420888"/>
            <a:ext cx="91440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endParaRPr lang="ru-RU" sz="4400" b="1" dirty="0" smtClean="0">
              <a:solidFill>
                <a:srgbClr val="C00000"/>
              </a:solidFill>
            </a:endParaRPr>
          </a:p>
          <a:p>
            <a:endParaRPr lang="ru-RU" sz="4400" b="1" dirty="0" smtClean="0">
              <a:solidFill>
                <a:srgbClr val="C00000"/>
              </a:solidFill>
            </a:endParaRPr>
          </a:p>
          <a:p>
            <a:endParaRPr lang="ru-RU" sz="4400" b="1" dirty="0" smtClean="0">
              <a:solidFill>
                <a:srgbClr val="C00000"/>
              </a:solidFill>
            </a:endParaRPr>
          </a:p>
          <a:p>
            <a:endParaRPr lang="ru-RU" sz="4400" b="1" dirty="0" smtClean="0"/>
          </a:p>
          <a:p>
            <a:pPr algn="ctr">
              <a:buNone/>
            </a:pPr>
            <a:r>
              <a:rPr lang="ru-RU" sz="6700" b="1" dirty="0" smtClean="0"/>
              <a:t>  СПАСИБО ЗА ВНИМАНИЕ!</a:t>
            </a:r>
            <a:endParaRPr lang="ru-RU" sz="6700" b="1" dirty="0"/>
          </a:p>
        </p:txBody>
      </p:sp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Открытие новой школы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716879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854812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61048"/>
            <a:ext cx="4752528" cy="267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805975" cy="270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049424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55726" cy="522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995757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69978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203452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7151"/>
            <a:ext cx="4038600" cy="302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53466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</TotalTime>
  <Words>134</Words>
  <Application>Microsoft Office PowerPoint</Application>
  <PresentationFormat>Экран (4:3)</PresentationFormat>
  <Paragraphs>33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Презентация PowerPoint</vt:lpstr>
      <vt:lpstr>2008 год</vt:lpstr>
      <vt:lpstr>Новая школа</vt:lpstr>
      <vt:lpstr>Строительство школы</vt:lpstr>
      <vt:lpstr>Открытие новой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В труде красота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школа - основоположник республиканского конкурса «Сыдым байырлалы»</vt:lpstr>
      <vt:lpstr>Презентация PowerPoint</vt:lpstr>
      <vt:lpstr>Презентация PowerPoint</vt:lpstr>
      <vt:lpstr>Презентация PowerPoint</vt:lpstr>
      <vt:lpstr>Наши отцы - частые гости</vt:lpstr>
      <vt:lpstr>Презентация PowerPoint</vt:lpstr>
      <vt:lpstr>Презентация PowerPoint</vt:lpstr>
      <vt:lpstr>Соян Саин-Белек Михайлович – председатель совета отцов сумона Кызыл-Чыраанский, тренер спортивной секции «Хуреш»</vt:lpstr>
      <vt:lpstr>Презентация PowerPoint</vt:lpstr>
      <vt:lpstr>Республиканский фестиваль детско-юношеского творчества «САЛЮТ ПОБЕДЫ» с участием отцов</vt:lpstr>
      <vt:lpstr>Победитель республиканского проекта  «10 лучших школ по профилактике правонарушений» по итогам 2019 года</vt:lpstr>
      <vt:lpstr>Патриотическое воспитание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Открытие парты героя</vt:lpstr>
      <vt:lpstr>Школе принесли славу  выпускники - краснодипломники</vt:lpstr>
      <vt:lpstr>                 Эрендей  Айдыс                             Сат Шончалай   </vt:lpstr>
      <vt:lpstr>Даваа Амыр-Санаа – член сборной команды по сумо в Японии</vt:lpstr>
      <vt:lpstr>Доспан Олзей-Бады – 5-тикратный чемпион республики Тыва  по лыжным гонкам.</vt:lpstr>
      <vt:lpstr>Победители муниципального и зонального этапов соревнования «Серебряный мяч» </vt:lpstr>
      <vt:lpstr>Наши дети стали победителями республиканского конкурса по национальным играм («Панчык», «Буга шыдыраа», «Бодалажыры», «Кажык»)</vt:lpstr>
      <vt:lpstr>Презентация PowerPoint</vt:lpstr>
      <vt:lpstr>      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</dc:title>
  <dc:creator>Бады</dc:creator>
  <cp:lastModifiedBy>User</cp:lastModifiedBy>
  <cp:revision>198</cp:revision>
  <dcterms:created xsi:type="dcterms:W3CDTF">2011-10-17T17:28:45Z</dcterms:created>
  <dcterms:modified xsi:type="dcterms:W3CDTF">2023-04-28T08:18:41Z</dcterms:modified>
</cp:coreProperties>
</file>